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64" r:id="rId3"/>
    <p:sldId id="268" r:id="rId4"/>
    <p:sldId id="267" r:id="rId5"/>
    <p:sldId id="269" r:id="rId6"/>
    <p:sldId id="270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Twinkl" pitchFamily="2" charset="77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720" y="20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lass-management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class-management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ED45E39-4B68-40DB-D3AF-9217DF7505B3}"/>
              </a:ext>
            </a:extLst>
          </p:cNvPr>
          <p:cNvSpPr/>
          <p:nvPr userDrawn="1"/>
        </p:nvSpPr>
        <p:spPr>
          <a:xfrm>
            <a:off x="0" y="5934808"/>
            <a:ext cx="1301262" cy="92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CDDE6465-EB2C-7CB8-9712-E5CAFCD894A5}"/>
              </a:ext>
            </a:extLst>
          </p:cNvPr>
          <p:cNvSpPr/>
          <p:nvPr userDrawn="1"/>
        </p:nvSpPr>
        <p:spPr>
          <a:xfrm>
            <a:off x="8275318" y="5934808"/>
            <a:ext cx="868681" cy="92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D6C7863F-8EFC-0709-9E92-F935E38ACE80}"/>
              </a:ext>
            </a:extLst>
          </p:cNvPr>
          <p:cNvSpPr/>
          <p:nvPr userDrawn="1"/>
        </p:nvSpPr>
        <p:spPr>
          <a:xfrm>
            <a:off x="8554915" y="6638192"/>
            <a:ext cx="589084" cy="2198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796BF93E-D630-9BBC-8D03-C283C4752D49}"/>
              </a:ext>
            </a:extLst>
          </p:cNvPr>
          <p:cNvSpPr/>
          <p:nvPr userDrawn="1"/>
        </p:nvSpPr>
        <p:spPr>
          <a:xfrm>
            <a:off x="8554915" y="6638192"/>
            <a:ext cx="589084" cy="2198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7F60E4F8-D922-3314-C188-F2D9E4BCF008}"/>
              </a:ext>
            </a:extLst>
          </p:cNvPr>
          <p:cNvSpPr/>
          <p:nvPr userDrawn="1"/>
        </p:nvSpPr>
        <p:spPr>
          <a:xfrm>
            <a:off x="8554915" y="6638192"/>
            <a:ext cx="589084" cy="2198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0C83BFFD-D4E3-D5BD-03D3-B26E9A6C04CD}"/>
              </a:ext>
            </a:extLst>
          </p:cNvPr>
          <p:cNvSpPr/>
          <p:nvPr userDrawn="1"/>
        </p:nvSpPr>
        <p:spPr>
          <a:xfrm>
            <a:off x="0" y="5934808"/>
            <a:ext cx="1301262" cy="92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667B2A81-80A3-81E6-AC34-55073CEA6D1A}"/>
              </a:ext>
            </a:extLst>
          </p:cNvPr>
          <p:cNvSpPr/>
          <p:nvPr userDrawn="1"/>
        </p:nvSpPr>
        <p:spPr>
          <a:xfrm>
            <a:off x="8275318" y="5934808"/>
            <a:ext cx="868681" cy="923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class-management" TargetMode="External"/><Relationship Id="rId2" Type="http://schemas.openxmlformats.org/officeDocument/2006/relationships/hyperlink" Target="https://www.twinkl.co.uk/resources/australian-resources-3---4/australian-resources-3---4-classroom-management/australian-resources-3---4-classroom-management-class-organisation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547446" y="450166"/>
            <a:ext cx="6035040" cy="6006905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9600" dirty="0">
                <a:solidFill>
                  <a:srgbClr val="0070C0"/>
                </a:solidFill>
                <a:latin typeface="+mn-lt"/>
              </a:rPr>
              <a:t>Welcome to Year 1</a:t>
            </a:r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A8797D1F-CD8D-4782-B1AA-3A85DA2F949F}"/>
              </a:ext>
            </a:extLst>
          </p:cNvPr>
          <p:cNvSpPr/>
          <p:nvPr/>
        </p:nvSpPr>
        <p:spPr>
          <a:xfrm>
            <a:off x="90535" y="598434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5ABDDB77-24B9-4B2F-8BD3-31941E5FAD16}"/>
              </a:ext>
            </a:extLst>
          </p:cNvPr>
          <p:cNvSpPr/>
          <p:nvPr/>
        </p:nvSpPr>
        <p:spPr>
          <a:xfrm>
            <a:off x="8074182" y="6090406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0C9B348F-009D-8E47-99E5-6E3D22253981}"/>
              </a:ext>
            </a:extLst>
          </p:cNvPr>
          <p:cNvSpPr/>
          <p:nvPr/>
        </p:nvSpPr>
        <p:spPr>
          <a:xfrm>
            <a:off x="0" y="5757705"/>
            <a:ext cx="1413153" cy="1100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EA6F400-7023-516E-D087-94C1D9151076}"/>
              </a:ext>
            </a:extLst>
          </p:cNvPr>
          <p:cNvSpPr/>
          <p:nvPr/>
        </p:nvSpPr>
        <p:spPr>
          <a:xfrm>
            <a:off x="8229600" y="5984341"/>
            <a:ext cx="914400" cy="8736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945FD52-8F2E-6F46-EB0F-F235806C34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073" y="160799"/>
            <a:ext cx="2291786" cy="200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420752"/>
            <a:ext cx="7632700" cy="2434101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Class teachers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Mrs Piscitelli &amp; Mrs Charalambous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Support staff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Mrs Darby &amp; Mrs James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Staff in Year 1</a:t>
            </a: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D863E6A5-257F-4C78-B55A-A701076C6D47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784FB3-C873-9A69-C885-8D254472B4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C287744-AC35-76F1-FF95-70F2EFACA5C8}"/>
              </a:ext>
            </a:extLst>
          </p:cNvPr>
          <p:cNvSpPr/>
          <p:nvPr/>
        </p:nvSpPr>
        <p:spPr>
          <a:xfrm>
            <a:off x="755651" y="1420752"/>
            <a:ext cx="7632700" cy="2434101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Class teachers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Mrs Piscitelli &amp; Mrs Charalambous</a:t>
            </a: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Support staff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Mrs Derby &amp; Mrs James</a:t>
            </a: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2C4846C8-3A5B-9143-E7CA-F5290074E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Autumn Newsletter</a:t>
            </a: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3CA5E6C9-0B6C-B288-027D-AFF99DA7AEA6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69B9684-CEF2-E605-68C8-B6592D2F4D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727" y="324092"/>
            <a:ext cx="8220075" cy="6161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566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262FEBD4-B150-478F-92B8-6F26A854CDB1}"/>
              </a:ext>
            </a:extLst>
          </p:cNvPr>
          <p:cNvSpPr/>
          <p:nvPr/>
        </p:nvSpPr>
        <p:spPr>
          <a:xfrm>
            <a:off x="8171067" y="601523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DD963DD0-30D0-4571-B953-C0DE2DA43853}"/>
              </a:ext>
            </a:extLst>
          </p:cNvPr>
          <p:cNvSpPr/>
          <p:nvPr/>
        </p:nvSpPr>
        <p:spPr>
          <a:xfrm>
            <a:off x="153594" y="601523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8F18909C-1DB2-5AEB-4820-90E32DD4C11A}"/>
              </a:ext>
            </a:extLst>
          </p:cNvPr>
          <p:cNvSpPr/>
          <p:nvPr/>
        </p:nvSpPr>
        <p:spPr>
          <a:xfrm>
            <a:off x="0" y="5757705"/>
            <a:ext cx="1413153" cy="1100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851E4C85-D045-7DE4-6386-BE18709B136B}"/>
              </a:ext>
            </a:extLst>
          </p:cNvPr>
          <p:cNvSpPr/>
          <p:nvPr/>
        </p:nvSpPr>
        <p:spPr>
          <a:xfrm>
            <a:off x="8229600" y="5984341"/>
            <a:ext cx="914400" cy="8736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6A38C6-4BE9-2453-BEEB-AFA8C8F8D6A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38" y="577850"/>
            <a:ext cx="8194876" cy="570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943766-81A4-3F06-E8EA-8892436742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C3022061-3FAB-A9D5-2126-CFCC6088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Reminders :</a:t>
            </a:r>
          </a:p>
        </p:txBody>
      </p:sp>
      <p:sp>
        <p:nvSpPr>
          <p:cNvPr id="7" name="Rectangle 6">
            <a:hlinkClick r:id="rId2"/>
            <a:extLst>
              <a:ext uri="{FF2B5EF4-FFF2-40B4-BE49-F238E27FC236}">
                <a16:creationId xmlns:a16="http://schemas.microsoft.com/office/drawing/2014/main" id="{92979656-7E2F-F769-CC05-49A5FB661795}"/>
              </a:ext>
            </a:extLst>
          </p:cNvPr>
          <p:cNvSpPr/>
          <p:nvPr/>
        </p:nvSpPr>
        <p:spPr>
          <a:xfrm>
            <a:off x="8388350" y="648601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9D52BF2-AA0C-FE8B-8EFA-D01D0F72DEE9}"/>
              </a:ext>
            </a:extLst>
          </p:cNvPr>
          <p:cNvSpPr/>
          <p:nvPr/>
        </p:nvSpPr>
        <p:spPr>
          <a:xfrm>
            <a:off x="755650" y="1473201"/>
            <a:ext cx="7632700" cy="4280760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Please remember that: 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Water bottles are needed in school every day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Children are expected to read at home every day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Reading records should be signed every day &amp; brought into school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New reading books will be changed every Monday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Phonics homework will be sent home every day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Handwriting homework will be sent home every week</a:t>
            </a:r>
          </a:p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tx1"/>
                </a:solidFill>
              </a:rPr>
              <a:t>All items of clothing/ school uniform must be labelled with your child’ name</a:t>
            </a:r>
          </a:p>
        </p:txBody>
      </p:sp>
    </p:spTree>
    <p:extLst>
      <p:ext uri="{BB962C8B-B14F-4D97-AF65-F5344CB8AC3E}">
        <p14:creationId xmlns:p14="http://schemas.microsoft.com/office/powerpoint/2010/main" val="676152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502FF4-836E-000C-F635-0CB31F01F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B3C2026-2C0C-E2C4-76D5-6C9EA8905ED5}"/>
              </a:ext>
            </a:extLst>
          </p:cNvPr>
          <p:cNvSpPr txBox="1">
            <a:spLocks/>
          </p:cNvSpPr>
          <p:nvPr/>
        </p:nvSpPr>
        <p:spPr>
          <a:xfrm>
            <a:off x="1547446" y="450166"/>
            <a:ext cx="6035040" cy="6006905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9600" dirty="0">
                <a:solidFill>
                  <a:srgbClr val="0070C0"/>
                </a:solidFill>
                <a:latin typeface="+mn-lt"/>
              </a:rPr>
              <a:t>Thank You!</a:t>
            </a:r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E6F0D597-E11C-5F08-DC88-3EE7A978FBB3}"/>
              </a:ext>
            </a:extLst>
          </p:cNvPr>
          <p:cNvSpPr/>
          <p:nvPr/>
        </p:nvSpPr>
        <p:spPr>
          <a:xfrm>
            <a:off x="90535" y="5984341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hlinkClick r:id="rId2"/>
            <a:extLst>
              <a:ext uri="{FF2B5EF4-FFF2-40B4-BE49-F238E27FC236}">
                <a16:creationId xmlns:a16="http://schemas.microsoft.com/office/drawing/2014/main" id="{D855B955-8D1A-69E5-4F8C-A47BCFE47FFC}"/>
              </a:ext>
            </a:extLst>
          </p:cNvPr>
          <p:cNvSpPr/>
          <p:nvPr/>
        </p:nvSpPr>
        <p:spPr>
          <a:xfrm>
            <a:off x="8074182" y="6090406"/>
            <a:ext cx="1204111" cy="7333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E2E4A53C-8E20-00B7-6382-EADEE6A7FD33}"/>
              </a:ext>
            </a:extLst>
          </p:cNvPr>
          <p:cNvSpPr/>
          <p:nvPr/>
        </p:nvSpPr>
        <p:spPr>
          <a:xfrm>
            <a:off x="0" y="5757705"/>
            <a:ext cx="1413153" cy="11002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F35C2AB-B668-3F32-F194-3591311AC99F}"/>
              </a:ext>
            </a:extLst>
          </p:cNvPr>
          <p:cNvSpPr/>
          <p:nvPr/>
        </p:nvSpPr>
        <p:spPr>
          <a:xfrm>
            <a:off x="8229600" y="5984341"/>
            <a:ext cx="914400" cy="8736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E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FA8FE29-8612-4E86-4F5E-B08C187A7C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073" y="160799"/>
            <a:ext cx="2291786" cy="2007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026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145</TotalTime>
  <Words>114</Words>
  <Application>Microsoft Macintosh PowerPoint</Application>
  <PresentationFormat>On-screen Show (4:3)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Twinkl</vt:lpstr>
      <vt:lpstr>Office Theme</vt:lpstr>
      <vt:lpstr>PowerPoint Presentation</vt:lpstr>
      <vt:lpstr>Staff in Year 1</vt:lpstr>
      <vt:lpstr>Autumn Newsletter</vt:lpstr>
      <vt:lpstr>PowerPoint Presentation</vt:lpstr>
      <vt:lpstr>Reminders 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Beasley</dc:creator>
  <cp:lastModifiedBy>LISA EVERARD</cp:lastModifiedBy>
  <cp:revision>13</cp:revision>
  <dcterms:created xsi:type="dcterms:W3CDTF">2020-11-03T14:51:32Z</dcterms:created>
  <dcterms:modified xsi:type="dcterms:W3CDTF">2025-09-11T06:10:43Z</dcterms:modified>
</cp:coreProperties>
</file>