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58" r:id="rId5"/>
    <p:sldId id="259" r:id="rId6"/>
    <p:sldId id="261" r:id="rId7"/>
    <p:sldId id="262" r:id="rId8"/>
    <p:sldId id="263" r:id="rId9"/>
    <p:sldId id="265" r:id="rId10"/>
    <p:sldId id="266" r:id="rId11"/>
    <p:sldId id="267" r:id="rId12"/>
    <p:sldId id="268" r:id="rId13"/>
    <p:sldId id="264" r:id="rId14"/>
    <p:sldId id="269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3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672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D8A8D5-5D09-43C0-BA91-27DCEF607F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99759D3-7B78-425E-BA15-E551B1A4EA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3A8A48-6D80-4875-A925-AEF84A55C2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8798E-1DCB-44C3-A767-F964C7F6817A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93F077-E9C1-433F-BC14-F2734A6FCD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0800E4-1B43-4D0C-B97B-8BC2857EAF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FED48-83F1-4434-9430-D3CEA9536C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9488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4FB353-5D19-4838-817E-CE1CA248A7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D969B2-9B0D-4ED4-AC73-E4D3E29C82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AD019-BE0B-44AA-8E8A-FA7F31F6BE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8798E-1DCB-44C3-A767-F964C7F6817A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8B57F3-4C35-4035-9F72-07286FF0B3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C3C6D1-A443-4142-B497-540F6CA885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FED48-83F1-4434-9430-D3CEA9536C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45253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634470-626F-4BE7-8240-DA77EC10B3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17C709-AB1A-4632-9919-752AD7975B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E691CE-43EE-410E-870B-996F419E10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8798E-1DCB-44C3-A767-F964C7F6817A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B91FC6-747C-41A7-A31E-30FD3CCED1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C09516-1C09-4554-8FBD-78383EBFA7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FED48-83F1-4434-9430-D3CEA9536C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41724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46726D-23EC-4580-BD45-73C44A3E7F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79DBD0-CEE3-4476-9E06-4CE8D0BE65D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2AE6D9B-2B42-4687-8BBE-D877905ED8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071492D-0130-4D95-BD4D-72A5749414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8798E-1DCB-44C3-A767-F964C7F6817A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1AF098C-8C28-4A24-9D8B-47AD7E2C98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AA73FC5-84BE-42E7-9CB5-604F8CA499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FED48-83F1-4434-9430-D3CEA9536C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23763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8D90B6-7966-4CFA-8EBA-B6245CB9C4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FDDEA75-B95B-4CA9-B20F-275985C02D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5BB44D-EFE8-426D-AFE6-0231E85C87A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0D3111C-0882-4F3D-AA63-EAC5F82A256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723B75C-E6D5-40B8-A57B-87D0CBD6E8D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74461CD-17E4-4DFB-9EE0-8589D0359D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8798E-1DCB-44C3-A767-F964C7F6817A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DEB2403-44AA-44AE-A794-7AFE5413D1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3D9CCBA-51C3-4F90-95D0-F797064416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FED48-83F1-4434-9430-D3CEA9536C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4824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AE7E69-0A17-458A-AC99-2F5AED6C96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D77389E-A7B6-4117-BCA7-C4EBFF136D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8798E-1DCB-44C3-A767-F964C7F6817A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3EC5511-CD81-4AD2-BDF5-6B3148C15E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40CAA31-0242-4106-B616-6E51CACF65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FED48-83F1-4434-9430-D3CEA9536C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84451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6A0B7F1-E591-4335-8D79-5291F38120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8798E-1DCB-44C3-A767-F964C7F6817A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77C4686-B449-44D8-BC38-0F6C61DDE3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AC3F575-3FF3-4157-AB9A-DF6242FB9E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FED48-83F1-4434-9430-D3CEA9536C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23707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E28170-5CFD-4974-A5C5-1A18DB34C5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529CAC-20F7-4F1B-8AA4-7B0324D4E1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7537862-9A25-4F6B-AEEE-F39BD78FDD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1F83BD-6A24-4AD2-AD7E-3E0D58BC47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8798E-1DCB-44C3-A767-F964C7F6817A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E3BE5C-6A78-4E29-8B92-2FDB739BFE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3AFC9B-A153-4249-AAD9-7CE7DEE2E4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FED48-83F1-4434-9430-D3CEA9536C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40009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978A9A-EEAD-48D9-A23A-2D5B590F1B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A9F1509-1AF1-4DCD-92B0-2E38C5AA18E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4C31E91-D416-4225-9C6A-13C7704BF0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813A48E-F5B2-4ECC-879B-8660EE17F5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8798E-1DCB-44C3-A767-F964C7F6817A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3C5D485-4FB4-4FA3-9446-B7AB22ACA0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11BF30-FD59-48EC-9C52-25486D11D4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FED48-83F1-4434-9430-D3CEA9536C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55919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1327E9-19D3-42CB-BE08-8E357AD2C6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85DC710-5A97-4306-8119-2DA7112A64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F31502-7C02-48E7-BA15-616FAF94C2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8798E-1DCB-44C3-A767-F964C7F6817A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D689CB-C778-4EE5-9C14-50A00071F8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BBA22B-5586-4A40-B66D-DD83D72423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FED48-83F1-4434-9430-D3CEA9536C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27567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9563759-8A40-4D01-A770-F5C08323525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AA9B357-3380-40C1-97CE-87C26082FA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9A0980-B5EF-45DF-8E5E-217818AB41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8798E-1DCB-44C3-A767-F964C7F6817A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24598E-A1B2-4E31-9600-BB5A23C69B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E8E25E-BC88-41D4-8095-B4AC987298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FED48-83F1-4434-9430-D3CEA9536C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20404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65582C2-45C6-48FD-86A0-F286841F1C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941E8B-6712-4171-B137-B63B86B4B0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07C86E-8B4E-46BD-96D4-A75C6C1A308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F8798E-1DCB-44C3-A767-F964C7F6817A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330189-19B4-46B5-B8F9-CE206C9F078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73918F-9DF2-4937-93AB-B696BEB27EA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4FED48-83F1-4434-9430-D3CEA9536C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77753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mp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tmp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tmp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tmp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tmp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tmp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9C32F36B-0C4F-402A-B20E-3C61E3503E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0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65459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34E7A7E-D927-46AA-AA62-66F5C92E0F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5004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CABC101-AD80-4DEA-9481-BFE738E4FE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2323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69772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7B7643A1-6ECF-4AD9-962B-8DCD21C864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4152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88790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3B8929BF-5C39-42A5-BC54-0CE24E2C42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03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52148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D1D6C20-A8EB-4866-90F1-D917AF9E1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2240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76964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7BFDD2D2-CD65-4AF1-9DA8-67DC017015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7687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83808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6BFB02AB-0F14-4914-A7B9-090C0E2232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791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5309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82525E4-23AF-4F93-8AD2-A11797471B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2132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CB081AA-99B7-465F-BAEC-AF2EEE8795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361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1289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296ABCB-323B-4BB4-A5B0-A6081D8E66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558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78085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54A18C3-563E-404A-927D-2A8B9D0EBD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5957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78294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B21F30C-529A-4B8C-BD20-6B418D0710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97050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89C96CF-5E5E-4CEF-8295-290145E7DA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811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4569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427</TotalTime>
  <Words>0</Words>
  <Application>Microsoft Macintosh PowerPoint</Application>
  <PresentationFormat>Widescreen</PresentationFormat>
  <Paragraphs>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Karyn</dc:creator>
  <cp:lastModifiedBy>LISA EVERARD</cp:lastModifiedBy>
  <cp:revision>19</cp:revision>
  <dcterms:created xsi:type="dcterms:W3CDTF">2025-07-19T10:50:33Z</dcterms:created>
  <dcterms:modified xsi:type="dcterms:W3CDTF">2025-09-11T06:11:21Z</dcterms:modified>
</cp:coreProperties>
</file>